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654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25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0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28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71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73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55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338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0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55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17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217D1-BD5B-42B3-9F20-487CD3D69014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40BBD-3408-44D5-B2C0-CE406CDB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0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419" y="-2303"/>
            <a:ext cx="9145016" cy="83901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Итоги месячника по военно-патриотической работе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473" y="771924"/>
            <a:ext cx="2088232" cy="100811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1место -10 класс</a:t>
            </a:r>
          </a:p>
          <a:p>
            <a:r>
              <a:rPr lang="ru-RU" dirty="0" smtClean="0"/>
              <a:t>2 место – 9 класс</a:t>
            </a:r>
          </a:p>
          <a:p>
            <a:r>
              <a:rPr lang="ru-RU" dirty="0" smtClean="0"/>
              <a:t>3 место - 8 класс </a:t>
            </a:r>
            <a:endParaRPr lang="ru-RU" dirty="0"/>
          </a:p>
        </p:txBody>
      </p:sp>
      <p:pic>
        <p:nvPicPr>
          <p:cNvPr id="1026" name="Picture 2" descr="D:\Рабочй стол\итоги мес. патриот\IMG_20160301_1544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3" r="18191"/>
          <a:stretch/>
        </p:blipFill>
        <p:spPr bwMode="auto">
          <a:xfrm>
            <a:off x="2339752" y="692696"/>
            <a:ext cx="2047164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итоги мес. патриот\IMG_20160301_1543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0" t="1394" r="26418" b="21990"/>
          <a:stretch/>
        </p:blipFill>
        <p:spPr bwMode="auto">
          <a:xfrm>
            <a:off x="4571999" y="692697"/>
            <a:ext cx="2110941" cy="234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итоги мес. патриот\IMG_20160301_1546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1" t="7960" r="22388" b="23383"/>
          <a:stretch/>
        </p:blipFill>
        <p:spPr bwMode="auto">
          <a:xfrm>
            <a:off x="6948265" y="692697"/>
            <a:ext cx="1994845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итоги мес. патриот\IMG_20160301_1604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0" t="10101" r="13105" b="26567"/>
          <a:stretch/>
        </p:blipFill>
        <p:spPr bwMode="auto">
          <a:xfrm>
            <a:off x="197208" y="4365104"/>
            <a:ext cx="333930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итоги мес. патриот\IMG_20160301_16020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7" t="18707" r="17164" b="18333"/>
          <a:stretch/>
        </p:blipFill>
        <p:spPr bwMode="auto">
          <a:xfrm>
            <a:off x="395536" y="1851614"/>
            <a:ext cx="1578107" cy="235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абочй стол\итоги мес. патриот\IMG_20160301_15525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6" t="10101" r="20298"/>
          <a:stretch/>
        </p:blipFill>
        <p:spPr bwMode="auto">
          <a:xfrm>
            <a:off x="3779912" y="3159206"/>
            <a:ext cx="2355863" cy="300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Рабочй стол\итоги мес. патриот\IMG_20160301_15452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8" t="12936" r="21492"/>
          <a:stretch/>
        </p:blipFill>
        <p:spPr bwMode="auto">
          <a:xfrm>
            <a:off x="6372200" y="3539358"/>
            <a:ext cx="2543221" cy="329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5545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Итоги месячника по военно-патриотической работе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месячника по военно-патриотической работе</dc:title>
  <dc:creator>USER</dc:creator>
  <cp:lastModifiedBy>USER</cp:lastModifiedBy>
  <cp:revision>1</cp:revision>
  <dcterms:created xsi:type="dcterms:W3CDTF">2016-03-02T08:01:30Z</dcterms:created>
  <dcterms:modified xsi:type="dcterms:W3CDTF">2016-03-02T08:01:52Z</dcterms:modified>
</cp:coreProperties>
</file>